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0AE"/>
    <a:srgbClr val="FFE3B6"/>
    <a:srgbClr val="FBFB5B"/>
    <a:srgbClr val="AD28F3"/>
    <a:srgbClr val="C518D2"/>
    <a:srgbClr val="B016BC"/>
    <a:srgbClr val="A81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66" d="100"/>
          <a:sy n="66" d="100"/>
        </p:scale>
        <p:origin x="-1284" y="-8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ko-KR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그림을 추가하려면 아이콘을 클릭하십시오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523A97F-68CF-49C4-B2A2-402F0101F10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320DCA7-6590-4C55-A10C-42313B60EBA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1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1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1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1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1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1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1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38886" y="692696"/>
            <a:ext cx="7858438" cy="5358366"/>
            <a:chOff x="738886" y="692696"/>
            <a:chExt cx="7858438" cy="5358366"/>
          </a:xfrm>
        </p:grpSpPr>
        <p:grpSp>
          <p:nvGrpSpPr>
            <p:cNvPr id="6" name="그룹 5"/>
            <p:cNvGrpSpPr/>
            <p:nvPr/>
          </p:nvGrpSpPr>
          <p:grpSpPr>
            <a:xfrm>
              <a:off x="755576" y="692696"/>
              <a:ext cx="7841748" cy="5358366"/>
              <a:chOff x="755576" y="692696"/>
              <a:chExt cx="7841748" cy="5358366"/>
            </a:xfrm>
          </p:grpSpPr>
          <p:pic>
            <p:nvPicPr>
              <p:cNvPr id="4" name="Picture 4" descr="C:\STUDY\FindSizeProject\django_app\boards\static\boards\images\웃찾사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45412" l="41129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48" b="54408"/>
              <a:stretch/>
            </p:blipFill>
            <p:spPr bwMode="auto">
              <a:xfrm>
                <a:off x="3923928" y="692696"/>
                <a:ext cx="4673396" cy="24608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C:\STUDY\FindSizeProject\django_app\boards\static\boards\images\웃찾사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059" b="100000" l="0" r="929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35" r="7094"/>
              <a:stretch/>
            </p:blipFill>
            <p:spPr bwMode="auto">
              <a:xfrm>
                <a:off x="755576" y="2377263"/>
                <a:ext cx="7315404" cy="3673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4283968" y="1311310"/>
              <a:ext cx="4032448" cy="851004"/>
            </a:xfrm>
            <a:prstGeom prst="rect">
              <a:avLst/>
            </a:prstGeom>
            <a:solidFill>
              <a:srgbClr val="AD2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 smtClean="0">
                  <a:ln>
                    <a:solidFill>
                      <a:srgbClr val="FFE3B6"/>
                    </a:solidFill>
                  </a:ln>
                  <a:solidFill>
                    <a:srgbClr val="FBFB5B"/>
                  </a:solidFill>
                  <a:latin typeface="휴먼옛체" pitchFamily="18" charset="-127"/>
                  <a:ea typeface="휴먼옛체" pitchFamily="18" charset="-127"/>
                </a:rPr>
                <a:t>옷을 찾는 사람들</a:t>
              </a:r>
              <a:endParaRPr lang="ko-KR" altLang="en-US" sz="3600" dirty="0">
                <a:ln>
                  <a:solidFill>
                    <a:srgbClr val="FFE3B6"/>
                  </a:solidFill>
                </a:ln>
                <a:solidFill>
                  <a:srgbClr val="FBFB5B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  <p:pic>
          <p:nvPicPr>
            <p:cNvPr id="8" name="Picture 2" descr="C:\Users\student\Desktop\그림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4670" b="7311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22737">
              <a:off x="738886" y="3067039"/>
              <a:ext cx="2889326" cy="296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7861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STUDY\FindSizeProject\django_app\boards\static\boards\images\웃찾사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059" b="100000" l="0" r="929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069" r="68051" b="-132"/>
          <a:stretch/>
        </p:blipFill>
        <p:spPr bwMode="auto">
          <a:xfrm>
            <a:off x="2987824" y="1196752"/>
            <a:ext cx="2515691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7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340984"/>
            <a:ext cx="8953401" cy="6176029"/>
            <a:chOff x="-180528" y="476672"/>
            <a:chExt cx="8953401" cy="6176029"/>
          </a:xfrm>
        </p:grpSpPr>
        <p:pic>
          <p:nvPicPr>
            <p:cNvPr id="3074" name="Picture 2" descr="C:\Users\student\Desktop\그림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528" y="476672"/>
              <a:ext cx="8953401" cy="6176029"/>
            </a:xfrm>
            <a:prstGeom prst="rect">
              <a:avLst/>
            </a:prstGeom>
            <a:noFill/>
            <a:effectLst>
              <a:glow rad="63500">
                <a:srgbClr val="0010AE">
                  <a:alpha val="40000"/>
                </a:srgbClr>
              </a:glow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STUDY\FindSizeProject\django_app\boards\static\boards\images\웃찾사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45412" l="41129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48" b="54408"/>
            <a:stretch/>
          </p:blipFill>
          <p:spPr bwMode="auto">
            <a:xfrm>
              <a:off x="3923928" y="692696"/>
              <a:ext cx="4673396" cy="2460819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4283968" y="1311310"/>
              <a:ext cx="4032448" cy="851004"/>
            </a:xfrm>
            <a:prstGeom prst="rect">
              <a:avLst/>
            </a:prstGeom>
            <a:solidFill>
              <a:srgbClr val="AD2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800" dirty="0" smtClean="0">
                  <a:ln>
                    <a:solidFill>
                      <a:srgbClr val="FFE3B6"/>
                    </a:solidFill>
                  </a:ln>
                  <a:solidFill>
                    <a:srgbClr val="FBFB5B"/>
                  </a:solidFill>
                  <a:latin typeface="휴먼옛체" pitchFamily="18" charset="-127"/>
                  <a:ea typeface="휴먼옛체" pitchFamily="18" charset="-127"/>
                </a:rPr>
                <a:t>옷을 찾는 사람들</a:t>
              </a:r>
              <a:endParaRPr lang="ko-KR" altLang="en-US" sz="3800" dirty="0">
                <a:ln>
                  <a:solidFill>
                    <a:srgbClr val="FFE3B6"/>
                  </a:solidFill>
                </a:ln>
                <a:solidFill>
                  <a:srgbClr val="FBFB5B"/>
                </a:solidFill>
                <a:latin typeface="휴먼옛체" pitchFamily="18" charset="-127"/>
                <a:ea typeface="휴먼옛체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7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STUDY\FindSizeProject\django_app\boards\static\boards\images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" y="341312"/>
            <a:ext cx="8953501" cy="6175375"/>
          </a:xfrm>
          <a:prstGeom prst="rect">
            <a:avLst/>
          </a:prstGeom>
          <a:noFill/>
          <a:effectLst>
            <a:glow rad="101600">
              <a:srgbClr val="0010AE">
                <a:alpha val="60000"/>
              </a:srgbClr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9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STUDY\FindSizeProject\django_app\boards\static\boards\images\LOGO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74637"/>
            <a:ext cx="9088438" cy="630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선">
  <a:themeElements>
    <a:clrScheme name="광선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광선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광선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59</TotalTime>
  <Words>6</Words>
  <Application>Microsoft Office PowerPoint</Application>
  <PresentationFormat>화면 슬라이드 쇼(4:3)</PresentationFormat>
  <Paragraphs>2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광선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5</cp:revision>
  <dcterms:created xsi:type="dcterms:W3CDTF">2019-06-25T05:47:41Z</dcterms:created>
  <dcterms:modified xsi:type="dcterms:W3CDTF">2019-06-25T06:47:00Z</dcterms:modified>
</cp:coreProperties>
</file>